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9409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574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8325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35439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749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7219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102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8633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5462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39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9670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435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2361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1678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4595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3286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467CE-7F64-45E1-8A46-B23B1FBD2024}" type="datetimeFigureOut">
              <a:rPr lang="ru-KZ" smtClean="0"/>
              <a:t>10.02.2025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CCFB81-767D-4967-BC89-DEDC5C7B03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123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77138-58A9-4B7E-8D3C-9C4750C0D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5007"/>
            <a:ext cx="7766936" cy="2244437"/>
          </a:xfrm>
        </p:spPr>
        <p:txBody>
          <a:bodyPr/>
          <a:lstStyle/>
          <a:p>
            <a:pPr algn="ctr"/>
            <a:r>
              <a:rPr lang="ru-KZ" sz="4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Консультация для родителей</a:t>
            </a:r>
            <a:br>
              <a:rPr lang="ru-K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979E69-1912-405A-A008-CE5989D2B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29445"/>
            <a:ext cx="7766936" cy="2618288"/>
          </a:xfrm>
        </p:spPr>
        <p:txBody>
          <a:bodyPr>
            <a:normAutofit/>
          </a:bodyPr>
          <a:lstStyle/>
          <a:p>
            <a:pPr algn="ctr"/>
            <a:endParaRPr lang="ru-RU" sz="4400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KZ" sz="4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«Как играть в математические игры с ребенком дома»</a:t>
            </a:r>
            <a:endParaRPr lang="ru-KZ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4798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8D380-34CB-4D18-BC16-B4BC0DEF7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1042060"/>
          </a:xfrm>
        </p:spPr>
        <p:txBody>
          <a:bodyPr>
            <a:noAutofit/>
          </a:bodyPr>
          <a:lstStyle/>
          <a:p>
            <a:pPr algn="ctr"/>
            <a:r>
              <a:rPr lang="ru-K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Дорогие родители!</a:t>
            </a:r>
            <a:br>
              <a:rPr lang="ru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ED5956-DACD-42E5-B1A7-1803AC41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586" y="1103686"/>
            <a:ext cx="10172700" cy="5754314"/>
          </a:xfrm>
        </p:spPr>
        <p:txBody>
          <a:bodyPr/>
          <a:lstStyle/>
          <a:p>
            <a:pPr algn="ctr"/>
            <a:r>
              <a:rPr lang="ru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Ваш ребенок посещает наш детский сад, всему этому он обучается на специальных занятиях.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 знания его будут прочнее, если вы будете их закреплять и дома.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такой длины?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Эта игра научит дошкольника обращать внимание не только на общую величину предмета, но и на отдельные ее параметры: длину, ширину, высоту. Вы загадываете какой-нибудь предмет (например, стол) и делаете узкую бумажную полоску, равную его ширине. Чтобы найти отгадку, ребенку надо будет сравнить ширину разных предметов, находящихся в комнате, с длиной полоски. Потом можно загадать другой предмет, измерив его высоту, и следующий, измерив его длину.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Сложи квадрат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Возьмите плотную бумагу разных цветов и вырежьте из нее квадраты одного размера - скажем, 10 х 10 см. Каждый квадрат разрежьте по заранее намеченным линиям на несколько частей. Один из квадратов можно разрезать на две части, другой - уже на три. Самый сложный вариант для малыша - набор из 5-6 частей. Теперь давайте ребенку по очереди наборы деталей, пусть он попробует восстановить из них целую фигуру.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169740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91FC5-8744-4018-98CD-7D71DACD4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084615"/>
          </a:xfrm>
        </p:spPr>
        <p:txBody>
          <a:bodyPr>
            <a:noAutofit/>
          </a:bodyPr>
          <a:lstStyle/>
          <a:p>
            <a:r>
              <a:rPr lang="ru-K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Счет в дороге</a:t>
            </a:r>
            <a:b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Маленькие дети очень быстро устают в транспорте, если их предоставить самим себе. Это время можно провести с пользой, если вы будете вместе с ребенком считать. Сосчитать можно проезжающие трамваи, количество пассажиров-детей, магазины или аптеки. Можно придумать каждому объект для счета: ребенок считает большие дома, а вы маленькие. У кого больше?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26DE36-1E5F-44C2-9042-1166DE0B1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94213"/>
            <a:ext cx="9357315" cy="3682835"/>
          </a:xfrm>
        </p:spPr>
        <p:txBody>
          <a:bodyPr>
            <a:normAutofit fontScale="92500" lnSpcReduction="10000"/>
          </a:bodyPr>
          <a:lstStyle/>
          <a:p>
            <a:r>
              <a:rPr lang="ru-KZ" sz="1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вокруг машин?</a:t>
            </a:r>
            <a:br>
              <a:rPr lang="ru-K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K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Обращайте внимание ребенка на то, что происходит вокруг: на прогулке, на пути в магазин и т. д. Задавайте вопросы, например: "Здесь больше мальчиков или девочек?", "Давай сосчитаем, сколько скамеек в парке", "Покажи, какое дерево высокое, а какое самое низкое", "Сколько этажей в этом доме?" И т. д.</a:t>
            </a:r>
            <a:endParaRPr lang="ru-RU" sz="19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KZ" sz="1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Далеко ли это?</a:t>
            </a:r>
            <a:br>
              <a:rPr lang="ru-K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K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Гуляя с ребенком, выберите какой-нибудь объект на недалеком от вас расстоянии, например лестницу, и сосчитайте, сколько до нее шагов. Затем выберите другой объект и также сосчитайте шаги. Сравните измеренные шагами расстояния, - какое больше? Постарайтесь вместе с ребенком предположить, сколько шагов потребуется, чтобы подойти к какому-то близкому объекту. Вы можете дойти до какого-то места обычными шагами, потом повернуться кругом и посмотреть, насколько меньше шагов вам потребуется, если обратно вы пойдете гигантскими шагами.</a:t>
            </a:r>
            <a:endParaRPr lang="ru-K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04618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3A728-7FE8-4D9B-9DF9-F8D9C8FE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11678"/>
          </a:xfrm>
        </p:spPr>
        <p:txBody>
          <a:bodyPr>
            <a:normAutofit fontScale="90000"/>
          </a:bodyPr>
          <a:lstStyle/>
          <a:p>
            <a:r>
              <a:rPr lang="ru-K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Мячи и пуговицы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01BA7B-466E-401C-A4D8-A30C0CD4D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21279"/>
            <a:ext cx="8596668" cy="5462648"/>
          </a:xfrm>
        </p:spPr>
        <p:txBody>
          <a:bodyPr>
            <a:normAutofit fontScale="92500" lnSpcReduction="20000"/>
          </a:bodyPr>
          <a:lstStyle/>
          <a:p>
            <a:r>
              <a:rPr lang="ru-K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Понятия пространственного расположения легко усваиваются в игре с мячом: мяч над головой (вверху), мяч у ног (внизу), бросим вправо, бросим влево, вперед-назад. Задание можно и усложнить: ты бросаешь мяч правой рукой к моей правой руке, а левой рукой - к моей левой. В действии малыш гораздо лучше усваивает многие важные понятия. Правильно расположить предметы на плоскости ему гораздо труднее. Для этого упражнения возьмите любые плоские фигуры (для начала, например, квадрат) и плоские пуговицы. Положите на стол квадрат из плотной бумаги, дайте малышу несколько пуговиц (5 больших и 8 маленьких). Пусть он по вашей инструкции положит пуговицы в нужном месте. Например: "Положи большую пуговицу в середине, еще одну - под квадратом тоже в середине, еще - над квадратом посередине, одну - справа в середине, еще одну - слева в середине "Если ребенок справился с этой задачей, переходите к следующему заданию. Теперь разложить нужно маленькие пуговицы. Одну - в верхнем правом углу (объясняем, что такое угол справа, сверху), вторую - в верхнем левом углу и т. д. Если и это задание выполнено без ошибок, приступаем к еще более сложному. "Положи маленькую пуговицу над большой пуговицей, которая лежит над карточкой (под карточкой)". Варианты: справа от большой пуговицы, которая лежит справа у карточки; слева у большой пуговицы, которая лежит слева у карточки и т. п. Сложность увеличивается постепенно, от занятия к занятию, но, ни в коем случае в течение одного занятия! Если ребенок стал испытывать трудности, вернитесь к более простому заданию: это временная ситуация.</a:t>
            </a:r>
            <a:endParaRPr lang="ru-K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94079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F4BF2A-93B3-4F5A-B99A-C016523D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K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Угадай, сколько в какой руке</a:t>
            </a:r>
            <a:b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игре могут участвовать двое и больше игроков. Ведущий берет в руки определенное количество предметов, не больше 10 (это могут быть спички, конфеты, пуговицы, камешки и т. д.), и объявляет играющим, сколько всего у него предметов. После этого за спиной раскладывает их в обе руки и просит детей угадать, сколько предметов, в какой руке. Они по очереди отвечают на вопрос. Тот, кто угадает, становится ведущим.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ED8828-6C92-4AFA-BFBB-FEE9244E7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95699"/>
            <a:ext cx="8596668" cy="3313215"/>
          </a:xfrm>
        </p:spPr>
        <p:txBody>
          <a:bodyPr>
            <a:normAutofit fontScale="77500" lnSpcReduction="20000"/>
          </a:bodyPr>
          <a:lstStyle/>
          <a:p>
            <a:r>
              <a:rPr lang="ru-KZ" sz="23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Счет на кухне</a:t>
            </a:r>
            <a:endParaRPr lang="ru-RU" sz="23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KZ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Кухня - отличное место для постижения основ математики. Ребенок может пересчитывать предметы сервировки, помогая вам накрывать на стол. Или достать из холодильника по вашей просьбе три яблока и один банан. Разнообразить задания можно до бесконечности.</a:t>
            </a:r>
            <a:endParaRPr lang="ru-RU" sz="23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KZ" sz="23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всего?</a:t>
            </a:r>
            <a:endParaRPr lang="ru-RU" sz="23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KZ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Выберите вместе с ребенком что-нибудь для подсчета. Можно показать ему на улице какое-нибудь дерево, например тополь, и научить узнавать его. А потом дать задание сосчитать, сколько тополей на улице, по которой вы гуляете. Можно подсчитать, сколько прошло мимо людей в очках, сколько зеленых машин припарковано на вашей улице или сколько магазинов в вашем микрорайоне.</a:t>
            </a:r>
            <a:endParaRPr lang="ru-KZ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4462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1E220-1BE4-4D00-B1AD-BFB4FEBC3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487388"/>
          </a:xfrm>
        </p:spPr>
        <p:txBody>
          <a:bodyPr>
            <a:normAutofit fontScale="90000"/>
          </a:bodyPr>
          <a:lstStyle/>
          <a:p>
            <a:r>
              <a:rPr lang="ru-K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Архитектор</a:t>
            </a:r>
            <a:b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Объясните ребенку, кто такой архитектор и почему вначале нужно нарисовать будущую постройку, и только потом ее можно строить. Предположим, архитектор задумал построить лестницу. Материал для нее нужно подготовить заранее. Это 10 картонных полосок-ступенек длиной от 2 до 20 см (разница между ними - 2 см). Каждая полоска имеет свой цвет (можно использовать картон или плотную бумагу разных цветов или просто раскрасить полоски). Лежат они не по порядку. Предложите ребенку, не трогая полосок, нарисовать лестницу: все ступеньки должны располагаться по порядку, начиная от самой маленькой и кончая самой большой. Пусть каждую ступеньку малыш обозначит соответствующим цветом. После этого предложите ему взять полоски и построить лестницу точно по проекту. Если ребенок допустил ошибки в рисунке, они станут явными - теперь их можно исправить.</a:t>
            </a:r>
            <a:br>
              <a:rPr lang="ru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8E418-45AC-42BE-894A-9A485A772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90357"/>
            <a:ext cx="8596668" cy="1551005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Играйте с ребенком с удовольствием! </a:t>
            </a:r>
            <a:endParaRPr lang="ru-K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Ведь именно через игру ребенок </a:t>
            </a:r>
            <a:r>
              <a:rPr lang="ru-RU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познает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самое лучшее!</a:t>
            </a:r>
            <a:endParaRPr lang="ru-K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8756465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1102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Аспект</vt:lpstr>
      <vt:lpstr>Консультация для родителей </vt:lpstr>
      <vt:lpstr>Дорогие родители! </vt:lpstr>
      <vt:lpstr>Счет в дороге Маленькие дети очень быстро устают в транспорте, если их предоставить самим себе. Это время можно провести с пользой, если вы будете вместе с ребенком считать. Сосчитать можно проезжающие трамваи, количество пассажиров-детей, магазины или аптеки. Можно придумать каждому объект для счета: ребенок считает большие дома, а вы маленькие. У кого больше?  </vt:lpstr>
      <vt:lpstr>Мячи и пуговицы </vt:lpstr>
      <vt:lpstr>Угадай, сколько в какой руке В игре могут участвовать двое и больше игроков. Ведущий берет в руки определенное количество предметов, не больше 10 (это могут быть спички, конфеты, пуговицы, камешки и т. д.), и объявляет играющим, сколько всего у него предметов. После этого за спиной раскладывает их в обе руки и просит детей угадать, сколько предметов, в какой руке. Они по очереди отвечают на вопрос. Тот, кто угадает, становится ведущим.</vt:lpstr>
      <vt:lpstr>Архитектор Объясните ребенку, кто такой архитектор и почему вначале нужно нарисовать будущую постройку, и только потом ее можно строить. Предположим, архитектор задумал построить лестницу. Материал для нее нужно подготовить заранее. Это 10 картонных полосок-ступенек длиной от 2 до 20 см (разница между ними - 2 см). Каждая полоска имеет свой цвет (можно использовать картон или плотную бумагу разных цветов или просто раскрасить полоски). Лежат они не по порядку. Предложите ребенку, не трогая полосок, нарисовать лестницу: все ступеньки должны располагаться по порядку, начиная от самой маленькой и кончая самой большой. Пусть каждую ступеньку малыш обозначит соответствующим цветом. После этого предложите ему взять полоски и построить лестницу точно по проекту. Если ребенок допустил ошибки в рисунке, они станут явными - теперь их можно исправить.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</dc:title>
  <dc:creator>Ирина Бондаренко</dc:creator>
  <cp:lastModifiedBy>Ирина Бондаренко</cp:lastModifiedBy>
  <cp:revision>4</cp:revision>
  <dcterms:created xsi:type="dcterms:W3CDTF">2025-02-10T16:05:24Z</dcterms:created>
  <dcterms:modified xsi:type="dcterms:W3CDTF">2025-02-10T16:40:24Z</dcterms:modified>
</cp:coreProperties>
</file>